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3c34cb2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2802e06d49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426e99ce.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6b33c5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13e879a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38b0ec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2801e78f8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7eeebe6.png"/><Relationship Id="rId3" Type="http://schemas.openxmlformats.org/officeDocument/2006/relationships/image" Target="../media/file328046c155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3ec81b7a.png"/><Relationship Id="rId3" Type="http://schemas.openxmlformats.org/officeDocument/2006/relationships/image" Target="../media/file3280438406c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0d998c0.png"/><Relationship Id="rId3" Type="http://schemas.openxmlformats.org/officeDocument/2006/relationships/image" Target="../media/file32803dbb6d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5c2bb365.png"/><Relationship Id="rId3" Type="http://schemas.openxmlformats.org/officeDocument/2006/relationships/image" Target="../media/file3280390edb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7e567e02.png"/><Relationship Id="rId3" Type="http://schemas.openxmlformats.org/officeDocument/2006/relationships/image" Target="../media/file3280606af61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e43566a.png"/><Relationship Id="rId3" Type="http://schemas.openxmlformats.org/officeDocument/2006/relationships/image" Target="../media/file328066de50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d74a7bd.png"/><Relationship Id="rId3" Type="http://schemas.openxmlformats.org/officeDocument/2006/relationships/image" Target="../media/file328065b070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2295d51f.png"/><Relationship Id="rId3" Type="http://schemas.openxmlformats.org/officeDocument/2006/relationships/image" Target="../media/file32801adaf7f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4144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7fe537eb.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21ba66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4b997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647eba8e.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3c09f42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317dd5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777,774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777,774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27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22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113 triages made. This is an increase of 21 triages compared to the previous day (92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26 October there were 750 triages to NHS Pathways for COVID-19, this is an average of 107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27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2020-10-27T16:08:17Z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